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unity3d.com/Manual/class-Transform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ity3d.com/showcase/gallery/gam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ity3d.com/showcase/gallery/non-game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3A3A3A"/>
                </a:solidFill>
                <a:highlight>
                  <a:srgbClr val="FEFEFE"/>
                </a:highlight>
              </a:rPr>
              <a:t>Default user interface: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The </a:t>
            </a:r>
            <a:r>
              <a:rPr b="1" lang="en" sz="1200">
                <a:solidFill>
                  <a:srgbClr val="3A3A3A"/>
                </a:solidFill>
                <a:highlight>
                  <a:srgbClr val="FEFEFE"/>
                </a:highlight>
              </a:rPr>
              <a:t>project panel </a:t>
            </a: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is where all the assets within a project are stored. When assets are imported, they will first appear here.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The </a:t>
            </a:r>
            <a:r>
              <a:rPr b="1" lang="en" sz="1200">
                <a:solidFill>
                  <a:srgbClr val="3A3A3A"/>
                </a:solidFill>
                <a:highlight>
                  <a:srgbClr val="FEFEFE"/>
                </a:highlight>
              </a:rPr>
              <a:t>hierarchy panel</a:t>
            </a: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 is where assets are organized in a scene. Assets from the Project panel can be dragged into the hierarchy panel to add them to the current scene.</a:t>
            </a:r>
            <a:b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</a:b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The</a:t>
            </a:r>
            <a:r>
              <a:rPr b="1" lang="en" sz="1200">
                <a:solidFill>
                  <a:srgbClr val="3A3A3A"/>
                </a:solidFill>
                <a:highlight>
                  <a:srgbClr val="FEFEFE"/>
                </a:highlight>
              </a:rPr>
              <a:t> inspector panel </a:t>
            </a: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lets you inspect and adjust all the attributes of a selected asset. Everything from its position and rotation, to whether it’s affected by gravity or able to cast a shadow.</a:t>
            </a:r>
            <a:b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</a:b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The </a:t>
            </a:r>
            <a:r>
              <a:rPr b="1" lang="en" sz="1200">
                <a:solidFill>
                  <a:srgbClr val="3A3A3A"/>
                </a:solidFill>
                <a:highlight>
                  <a:srgbClr val="FEFEFE"/>
                </a:highlight>
              </a:rPr>
              <a:t>scene panel</a:t>
            </a: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 is a 3D viewport where you can physically arrange assets by moving them around in 3D space. You can navigate the viewport by panning, rotating, and zooming the view.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050">
                <a:solidFill>
                  <a:srgbClr val="455463"/>
                </a:solidFill>
              </a:rPr>
              <a:t>The Rect Transform component is the 2D layout counterpart of the </a:t>
            </a:r>
            <a:r>
              <a:rPr lang="en" sz="1050" u="sng">
                <a:solidFill>
                  <a:srgbClr val="B83C82"/>
                </a:solidFill>
                <a:hlinkClick r:id="rId2"/>
              </a:rPr>
              <a:t>Transform</a:t>
            </a:r>
            <a:r>
              <a:rPr lang="en" sz="1050">
                <a:solidFill>
                  <a:srgbClr val="455463"/>
                </a:solidFill>
              </a:rPr>
              <a:t> component. Where Transform represents a single point, Rect Transform represent a rectangle that a UI element can be placed inside. If the parent of a Rect Transform is also a Rect Transform, the child Rect Transform can also specify how it should be positioned and sized relative to the parent rectangle.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Unity used to offer support for Boo as well in previous version, but it no longer offers active support for Boo due to low users.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C# is not the same as C++ in oF. But they share similarities. (They’re both OOP).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highlight>
                <a:srgbClr val="FEFEFE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Unity used to offer support for Boo as well in previous version, but it no longer offers active support for Boo due to low users.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C# is not the same as C++ in oF. But they share similarities. (They’re both OOP).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Unity used to offer support for Boo as well in previous version, but it no longer offers active support for Boo due to low users.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A3A3A"/>
                </a:solidFill>
                <a:highlight>
                  <a:srgbClr val="FEFEFE"/>
                </a:highlight>
              </a:rPr>
              <a:t>C# is not the same as C++ in oF. But they share similarities. (They’re both OOP).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game engines.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Games made with Unity.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More examples: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https://unity3d.com/showcase/gallery/games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things you can also do with Unity: build virtual experiences.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can show them non-game examples: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https://unity3d.com/showcase/gallery/non-games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docs.unity3d.com/Manual/Toolbar.html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docs.unity3d.com/Manual/UIBasicLayout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10" Type="http://schemas.openxmlformats.org/officeDocument/2006/relationships/image" Target="../media/image04.png"/><Relationship Id="rId9" Type="http://schemas.openxmlformats.org/officeDocument/2006/relationships/image" Target="../media/image09.png"/><Relationship Id="rId5" Type="http://schemas.openxmlformats.org/officeDocument/2006/relationships/image" Target="../media/image05.png"/><Relationship Id="rId6" Type="http://schemas.openxmlformats.org/officeDocument/2006/relationships/image" Target="../media/image01.png"/><Relationship Id="rId7" Type="http://schemas.openxmlformats.org/officeDocument/2006/relationships/image" Target="../media/image13.png"/><Relationship Id="rId8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docs.unity3d.com/Manual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Unity 01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CC LAB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subTitle"/>
          </p:nvPr>
        </p:nvSpPr>
        <p:spPr>
          <a:xfrm>
            <a:off x="311687" y="4026423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Creating a new project will create four new folders.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/>
              <a:t>Assets </a:t>
            </a:r>
            <a:r>
              <a:rPr lang="en" sz="1400"/>
              <a:t>is where you’ll put all your game resources in.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25" y="1086825"/>
            <a:ext cx="79057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311687" y="4026423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Assets may include scripts, sprites, scenes, etc.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25" y="682550"/>
            <a:ext cx="79438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165450" y="992600"/>
            <a:ext cx="1233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Hierarchy Panel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341300" y="767000"/>
            <a:ext cx="1080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Inspector Panel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207200" y="3897225"/>
            <a:ext cx="1080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Project Panel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521225" y="992600"/>
            <a:ext cx="1233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Scene Panel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subTitle"/>
          </p:nvPr>
        </p:nvSpPr>
        <p:spPr>
          <a:xfrm>
            <a:off x="311687" y="1209668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Unity’s toolbar has seven main functions.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https://docs.unity3d.com/Manual/Toolbar.html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600" y="3326812"/>
            <a:ext cx="34480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443800" y="4328287"/>
            <a:ext cx="4256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Pan, Transform, Rotate, Scale, </a:t>
            </a:r>
            <a:r>
              <a:rPr lang="en" u="sng">
                <a:solidFill>
                  <a:schemeClr val="hlink"/>
                </a:solidFill>
                <a:hlinkClick r:id="rId6"/>
              </a:rPr>
              <a:t>Rect Transform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240600" y="2870422"/>
            <a:ext cx="8662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Scene Tools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240600" y="3676401"/>
            <a:ext cx="86628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Unity offers UnityScript (which is similar to JavaScript) and C#.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Most people use C#, which is what we’ll be using as well.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38" y="635650"/>
            <a:ext cx="7909128" cy="27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240600" y="3918026"/>
            <a:ext cx="86628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Unity is able to publish to a large variety of platforms at the push of a button.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Though some platforms will require you to install SDKs beforehand.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2220" r="8589" t="0"/>
          <a:stretch/>
        </p:blipFill>
        <p:spPr>
          <a:xfrm>
            <a:off x="1760525" y="690425"/>
            <a:ext cx="2468199" cy="2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26411" t="0"/>
          <a:stretch/>
        </p:blipFill>
        <p:spPr>
          <a:xfrm>
            <a:off x="4804550" y="690413"/>
            <a:ext cx="2468199" cy="280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6880"/>
            <a:ext cx="9144002" cy="4609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240600" y="3918026"/>
            <a:ext cx="86628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Unity has a lot of tutorials for you to get started on.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We’ll be trying out their roll-a-ball tutorial tonight.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875" y="910275"/>
            <a:ext cx="4970250" cy="27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240600" y="3918026"/>
            <a:ext cx="86628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Let’s get rolling!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169412" y="2118148"/>
            <a:ext cx="8520600" cy="907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1800"/>
              <a:t>What is Unity?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/>
              <a:t>Unity is a game engine.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290237" y="1721848"/>
            <a:ext cx="8520600" cy="90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Game engines are software that make building games easier.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390585"/>
            <a:ext cx="84772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" type="subTitle"/>
          </p:nvPr>
        </p:nvSpPr>
        <p:spPr>
          <a:xfrm>
            <a:off x="311700" y="4423410"/>
            <a:ext cx="8520600" cy="46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And many more...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-16509"/>
          <a:stretch/>
        </p:blipFill>
        <p:spPr>
          <a:xfrm>
            <a:off x="1" y="-240430"/>
            <a:ext cx="3475699" cy="16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825" y="-38475"/>
            <a:ext cx="2301024" cy="350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8160" l="0" r="0" t="8227"/>
          <a:stretch/>
        </p:blipFill>
        <p:spPr>
          <a:xfrm>
            <a:off x="0" y="1310710"/>
            <a:ext cx="3475699" cy="21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700" y="-25"/>
            <a:ext cx="3435475" cy="19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34300"/>
            <a:ext cx="3475700" cy="17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5700" y="1818975"/>
            <a:ext cx="3435474" cy="129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6825" y="3113500"/>
            <a:ext cx="2331800" cy="20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10">
            <a:alphaModFix/>
          </a:blip>
          <a:srcRect b="0" l="14364" r="990" t="0"/>
          <a:stretch/>
        </p:blipFill>
        <p:spPr>
          <a:xfrm>
            <a:off x="3475700" y="3035075"/>
            <a:ext cx="3435475" cy="21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979750" y="2440800"/>
            <a:ext cx="3184500" cy="2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Games built in Unity.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2612" cy="24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950" y="0"/>
            <a:ext cx="5506051" cy="249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95074"/>
            <a:ext cx="5064438" cy="26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128825" y="4727275"/>
            <a:ext cx="2299200" cy="2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Nuovo - Condo Visualization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821" y="2495075"/>
            <a:ext cx="4621180" cy="2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900250" y="2447850"/>
            <a:ext cx="3343500" cy="2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Unity is not just for games.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816662"/>
            <a:ext cx="9143999" cy="3510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4509699"/>
            <a:ext cx="8520600" cy="30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(Let’s get started.)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09" y="1039159"/>
            <a:ext cx="3669574" cy="20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1" type="subTitle"/>
          </p:nvPr>
        </p:nvSpPr>
        <p:spPr>
          <a:xfrm>
            <a:off x="311687" y="3232473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Unity comes with a lot of documentation: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https://docs.unity3d.com/Manual/index.html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subTitle"/>
          </p:nvPr>
        </p:nvSpPr>
        <p:spPr>
          <a:xfrm>
            <a:off x="311687" y="4026423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Unity offers support for 3D / 2D game development.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87" y="465824"/>
            <a:ext cx="6475027" cy="351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